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7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3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1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6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4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3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3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0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49D5D-762D-4FD6-B5B5-149C957A6A01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204B-4EC0-4AAB-8A92-023B5EED5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9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Welcome to Universal Communications…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://universalcomm.co.in/demo/images/unversa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70" y="2133600"/>
            <a:ext cx="59266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78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Fence Intrusion Detection System…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6576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Control panel with display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Transmitters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Receivers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hooter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8429" y="1415141"/>
            <a:ext cx="47244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012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Guard Monitoring…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657600" cy="223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Data acquisition reader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Data acquisition base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Remote storage and communicator station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System software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8429" y="1350970"/>
            <a:ext cx="46482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3177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Vehicle Tracking System…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657600" cy="92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Transmitter device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System software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47800"/>
            <a:ext cx="4038600" cy="3903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459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Metal Detector…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657600" cy="92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Hand held metal detector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2,4,6 channel metal detector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353455"/>
            <a:ext cx="3962400" cy="383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783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EPABX / Intercom…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657600" cy="92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EPABX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Phone</a:t>
            </a:r>
          </a:p>
        </p:txBody>
      </p:sp>
      <p:pic>
        <p:nvPicPr>
          <p:cNvPr id="3074" name="Picture 2" descr="http://matrixepabx.com/images/products/IP-pbx-d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79" y="1113972"/>
            <a:ext cx="6119649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8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Mobile Jammer…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657600" cy="48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Mobile jammer device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314" y="1320798"/>
            <a:ext cx="4572000" cy="441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664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76200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UNIVERSAL COMMUNICATIONS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Shop No. 9, </a:t>
            </a:r>
            <a:r>
              <a:rPr lang="en-US" b="1" dirty="0" err="1" smtClean="0"/>
              <a:t>Anudeep</a:t>
            </a:r>
            <a:r>
              <a:rPr lang="en-US" b="1" dirty="0" smtClean="0"/>
              <a:t> Park, Near </a:t>
            </a:r>
            <a:r>
              <a:rPr lang="en-US" b="1" dirty="0" err="1" smtClean="0"/>
              <a:t>Chandak</a:t>
            </a:r>
            <a:r>
              <a:rPr lang="en-US" b="1" dirty="0" smtClean="0"/>
              <a:t> Circle,</a:t>
            </a:r>
          </a:p>
          <a:p>
            <a:pPr>
              <a:lnSpc>
                <a:spcPct val="150000"/>
              </a:lnSpc>
            </a:pPr>
            <a:r>
              <a:rPr lang="en-US" b="1" dirty="0" err="1" smtClean="0"/>
              <a:t>Tidke</a:t>
            </a:r>
            <a:r>
              <a:rPr lang="en-US" b="1" dirty="0" smtClean="0"/>
              <a:t> Colony, </a:t>
            </a:r>
            <a:r>
              <a:rPr lang="en-US" b="1" dirty="0" err="1" smtClean="0"/>
              <a:t>Nashik</a:t>
            </a:r>
            <a:r>
              <a:rPr lang="en-US" b="1" dirty="0" smtClean="0"/>
              <a:t> - 422 002.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Phone:	+91 253 2314784 / 2314754 / 2319149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 Mail:	info@universalcomm.co.in</a:t>
            </a:r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Pune Branch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Sr. No 60/4/A , </a:t>
            </a:r>
            <a:r>
              <a:rPr lang="en-US" b="1" dirty="0" err="1" smtClean="0"/>
              <a:t>Sanjivani</a:t>
            </a:r>
            <a:r>
              <a:rPr lang="en-US" b="1" dirty="0" smtClean="0"/>
              <a:t> </a:t>
            </a:r>
            <a:r>
              <a:rPr lang="en-US" b="1" dirty="0" err="1" smtClean="0"/>
              <a:t>Kunj</a:t>
            </a:r>
            <a:r>
              <a:rPr lang="en-US" b="1" dirty="0" smtClean="0"/>
              <a:t>, NR Pune-</a:t>
            </a:r>
            <a:r>
              <a:rPr lang="en-US" b="1" dirty="0" err="1" smtClean="0"/>
              <a:t>Banglore</a:t>
            </a:r>
            <a:r>
              <a:rPr lang="en-US" b="1" dirty="0" smtClean="0"/>
              <a:t> High Way </a:t>
            </a:r>
            <a:r>
              <a:rPr lang="en-US" b="1" dirty="0" err="1" smtClean="0"/>
              <a:t>Bapass</a:t>
            </a:r>
            <a:r>
              <a:rPr lang="en-US" b="1" dirty="0" smtClean="0"/>
              <a:t>, </a:t>
            </a:r>
            <a:r>
              <a:rPr lang="en-US" b="1" dirty="0" err="1" smtClean="0"/>
              <a:t>Dangat-Patil</a:t>
            </a:r>
            <a:r>
              <a:rPr lang="en-US" b="1" dirty="0" smtClean="0"/>
              <a:t> Nagar, </a:t>
            </a:r>
            <a:r>
              <a:rPr lang="en-US" b="1" dirty="0" err="1" smtClean="0"/>
              <a:t>Wadgoan</a:t>
            </a:r>
            <a:r>
              <a:rPr lang="en-US" b="1" dirty="0" smtClean="0"/>
              <a:t>-BK, PUNE- 41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Director:	Mr. Ashok </a:t>
            </a:r>
            <a:r>
              <a:rPr lang="en-US" b="1" dirty="0" err="1" smtClean="0"/>
              <a:t>Rahane</a:t>
            </a: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Mobile:	+91 98230 58721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E Mail:	ashokrahane@universalcomm.co.in</a:t>
            </a:r>
          </a:p>
        </p:txBody>
      </p:sp>
    </p:spTree>
    <p:extLst>
      <p:ext uri="{BB962C8B-B14F-4D97-AF65-F5344CB8AC3E}">
        <p14:creationId xmlns:p14="http://schemas.microsoft.com/office/powerpoint/2010/main" val="221427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365" name="Picture 5" descr="http://static.wixstatic.com/media/0ee541_b32aa84615330352065047463b3a8703.png_srz_400_300_85_22_0.50_1.20_0.00_pn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4478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 Profile…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086" y="1219200"/>
            <a:ext cx="853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/>
              <a:t>We at “UNIVERSAL COMMUNICATIONS” introduce ourselves as the leading distributor of telecommunication &amp; Office Automation </a:t>
            </a:r>
            <a:r>
              <a:rPr lang="en-US" sz="2200" dirty="0" smtClean="0"/>
              <a:t>Equipment's </a:t>
            </a:r>
            <a:r>
              <a:rPr lang="en-US" sz="2200" dirty="0"/>
              <a:t>in </a:t>
            </a:r>
            <a:r>
              <a:rPr lang="en-US" sz="2200" dirty="0" err="1"/>
              <a:t>Nashik</a:t>
            </a:r>
            <a:r>
              <a:rPr lang="en-US" sz="2200" dirty="0"/>
              <a:t>. We supply, install and provide after sales service for all these products. Our Organization is having the existence of more than ten years in the Telecommunication &amp; Office Automation Products at </a:t>
            </a:r>
            <a:r>
              <a:rPr lang="en-US" sz="2200" dirty="0" err="1"/>
              <a:t>Nashik</a:t>
            </a:r>
            <a:r>
              <a:rPr lang="en-US" sz="2200" dirty="0"/>
              <a:t>. We had installed more than 3500 EPABX SYSTEM throughout Maharashtra. In Nasik we had claim more than 60% share in market.</a:t>
            </a:r>
            <a:endParaRPr lang="en-US" sz="2200" dirty="0">
              <a:latin typeface="+mj-lt"/>
            </a:endParaRPr>
          </a:p>
        </p:txBody>
      </p:sp>
      <p:pic>
        <p:nvPicPr>
          <p:cNvPr id="2050" name="Picture 2" descr="http://www.racerinternational.com/images/pro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810000"/>
            <a:ext cx="522514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2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Products and Services…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2" y="1371600"/>
            <a:ext cx="4659084" cy="399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CCTV CAMERA SYSTEM (ANALOG AND IP)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SECURITY SYSTEM(WIRED AND WIRELESS)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VIDEO DOOR PHONE (INDIVIDUAL AND MULTI  APPARTMENT)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TIME AND ATTENDANCE SYSTEM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ACCESS CONTROL SYSTEM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BOOM BARRIERS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FENCE INTRUSION DETECTION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2286" y="1371600"/>
            <a:ext cx="4114800" cy="399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GUARD MONITORING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VEHICLE TRACKING SYSTEM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METAL DETECTOR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EPABX/INTERCOM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MOBILE JAMMER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LEASED LINE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CURRENCY COUNTING MACHINE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ELECTRONIC HOME SAFE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MIXING  AMPLIFIERS</a:t>
            </a:r>
          </a:p>
        </p:txBody>
      </p:sp>
    </p:spTree>
    <p:extLst>
      <p:ext uri="{BB962C8B-B14F-4D97-AF65-F5344CB8AC3E}">
        <p14:creationId xmlns:p14="http://schemas.microsoft.com/office/powerpoint/2010/main" val="37106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CCTV Camera System…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37819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DVR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Simple Dome Camera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IR Dome camera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IR Bullet camera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PTZ Camera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PTZ controller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20797"/>
            <a:ext cx="4114800" cy="4423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180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Security System…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378198" cy="355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Control panel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Motion sensor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Door sensor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Shutter sensor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Smoke detector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Emergency switch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Siren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Automatic mobile calling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27516"/>
            <a:ext cx="4114800" cy="461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52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Video Door Phone…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378198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LCD display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Out door camera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Lobby phone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Electro magnetic door lock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6229" y="1295400"/>
            <a:ext cx="4571999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552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 and Attendance System…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Time and attendance machine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Time and attendance software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Proximity card and finger punch available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320798"/>
            <a:ext cx="4285536" cy="407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428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Control System…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Access control device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Electro magnetic door lock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Punching card and finger punching available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9314" y="1447800"/>
            <a:ext cx="46482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583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3350" y="204850"/>
            <a:ext cx="6400800" cy="304800"/>
          </a:xfrm>
        </p:spPr>
        <p:txBody>
          <a:bodyPr>
            <a:noAutofit/>
          </a:bodyPr>
          <a:lstStyle/>
          <a:p>
            <a:pPr algn="l"/>
            <a:r>
              <a:rPr 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Boom Barriers…</a:t>
            </a:r>
            <a:endParaRPr lang="en-US" sz="2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100" y="6546275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Visit us - 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www.universalcomm.co.in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 : info@universalcomm.co.in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0798"/>
            <a:ext cx="3657600" cy="92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Boom barrier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900" b="1" dirty="0" smtClean="0"/>
              <a:t>Centralized control button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2371" y="1349827"/>
            <a:ext cx="3657607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7728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447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 to Universal Communications…</vt:lpstr>
      <vt:lpstr>Company Profile…</vt:lpstr>
      <vt:lpstr>Products and Services…</vt:lpstr>
      <vt:lpstr>CCTV Camera System…</vt:lpstr>
      <vt:lpstr>Security System…</vt:lpstr>
      <vt:lpstr>Video Door Phone…</vt:lpstr>
      <vt:lpstr>Time and Attendance System…</vt:lpstr>
      <vt:lpstr>Access Control System…</vt:lpstr>
      <vt:lpstr>Boom Barriers…</vt:lpstr>
      <vt:lpstr>Fence Intrusion Detection System…</vt:lpstr>
      <vt:lpstr>Guard Monitoring…</vt:lpstr>
      <vt:lpstr>Vehicle Tracking System…</vt:lpstr>
      <vt:lpstr>Metal Detector…</vt:lpstr>
      <vt:lpstr>EPABX / Intercom…</vt:lpstr>
      <vt:lpstr>Mobile Jammer…</vt:lpstr>
      <vt:lpstr>Contact 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Universal Communications…</dc:title>
  <dc:creator>admin</dc:creator>
  <cp:lastModifiedBy>admin</cp:lastModifiedBy>
  <cp:revision>18</cp:revision>
  <dcterms:created xsi:type="dcterms:W3CDTF">2013-10-25T07:32:13Z</dcterms:created>
  <dcterms:modified xsi:type="dcterms:W3CDTF">2013-10-25T10:09:00Z</dcterms:modified>
</cp:coreProperties>
</file>